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61" r:id="rId4"/>
    <p:sldId id="264" r:id="rId5"/>
    <p:sldId id="258" r:id="rId6"/>
    <p:sldId id="262" r:id="rId7"/>
    <p:sldId id="259" r:id="rId8"/>
    <p:sldId id="266" r:id="rId9"/>
    <p:sldId id="260" r:id="rId10"/>
    <p:sldId id="267" r:id="rId11"/>
    <p:sldId id="263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F0F37-A358-49A6-8A49-3401F61415BA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477E-4AB3-48A9-B241-12B78190B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452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50">
        <p14:prism isInverted="1"/>
      </p:transition>
    </mc:Choice>
    <mc:Fallback>
      <p:transition spd="slow" advClick="0" advTm="45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F0F37-A358-49A6-8A49-3401F61415BA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477E-4AB3-48A9-B241-12B78190B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786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50">
        <p14:prism isInverted="1"/>
      </p:transition>
    </mc:Choice>
    <mc:Fallback>
      <p:transition spd="slow" advClick="0" advTm="45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F0F37-A358-49A6-8A49-3401F61415BA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477E-4AB3-48A9-B241-12B78190B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200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50">
        <p14:prism isInverted="1"/>
      </p:transition>
    </mc:Choice>
    <mc:Fallback>
      <p:transition spd="slow" advClick="0" advTm="45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F0F37-A358-49A6-8A49-3401F61415BA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477E-4AB3-48A9-B241-12B78190B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269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50">
        <p14:prism isInverted="1"/>
      </p:transition>
    </mc:Choice>
    <mc:Fallback>
      <p:transition spd="slow" advClick="0" advTm="45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F0F37-A358-49A6-8A49-3401F61415BA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477E-4AB3-48A9-B241-12B78190B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453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50">
        <p14:prism isInverted="1"/>
      </p:transition>
    </mc:Choice>
    <mc:Fallback>
      <p:transition spd="slow" advClick="0" advTm="45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F0F37-A358-49A6-8A49-3401F61415BA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477E-4AB3-48A9-B241-12B78190B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298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50">
        <p14:prism isInverted="1"/>
      </p:transition>
    </mc:Choice>
    <mc:Fallback>
      <p:transition spd="slow" advClick="0" advTm="45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F0F37-A358-49A6-8A49-3401F61415BA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477E-4AB3-48A9-B241-12B78190B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544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50">
        <p14:prism isInverted="1"/>
      </p:transition>
    </mc:Choice>
    <mc:Fallback>
      <p:transition spd="slow" advClick="0" advTm="45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F0F37-A358-49A6-8A49-3401F61415BA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477E-4AB3-48A9-B241-12B78190B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715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50">
        <p14:prism isInverted="1"/>
      </p:transition>
    </mc:Choice>
    <mc:Fallback>
      <p:transition spd="slow" advClick="0" advTm="45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F0F37-A358-49A6-8A49-3401F61415BA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477E-4AB3-48A9-B241-12B78190B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050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50">
        <p14:prism isInverted="1"/>
      </p:transition>
    </mc:Choice>
    <mc:Fallback>
      <p:transition spd="slow" advClick="0" advTm="45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F0F37-A358-49A6-8A49-3401F61415BA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477E-4AB3-48A9-B241-12B78190B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624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50">
        <p14:prism isInverted="1"/>
      </p:transition>
    </mc:Choice>
    <mc:Fallback>
      <p:transition spd="slow" advClick="0" advTm="45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F0F37-A358-49A6-8A49-3401F61415BA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477E-4AB3-48A9-B241-12B78190B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858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50">
        <p14:prism isInverted="1"/>
      </p:transition>
    </mc:Choice>
    <mc:Fallback>
      <p:transition spd="slow" advClick="0" advTm="45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F0F37-A358-49A6-8A49-3401F61415BA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D477E-4AB3-48A9-B241-12B78190B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756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 advClick="0" advTm="450">
        <p14:prism isInverted="1"/>
      </p:transition>
    </mc:Choice>
    <mc:Fallback>
      <p:transition spd="slow" advClick="0" advTm="45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4324350" y="1122363"/>
            <a:ext cx="6477000" cy="1582737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endParaRPr lang="ru-RU" sz="6000" b="1" dirty="0" smtClean="0">
              <a:solidFill>
                <a:srgbClr val="C00000"/>
              </a:solidFill>
            </a:endParaRPr>
          </a:p>
          <a:p>
            <a:r>
              <a:rPr lang="ru-RU" sz="6000" b="1" dirty="0" smtClean="0">
                <a:solidFill>
                  <a:srgbClr val="C00000"/>
                </a:solidFill>
              </a:rPr>
              <a:t>ОЧЕНЬ СКОРО, МОЖЕТ БЫТЬ, </a:t>
            </a:r>
          </a:p>
          <a:p>
            <a:r>
              <a:rPr lang="ru-RU" sz="6000" b="1" dirty="0" smtClean="0">
                <a:solidFill>
                  <a:srgbClr val="C00000"/>
                </a:solidFill>
              </a:rPr>
              <a:t>БУДЕМ В АРМИИ СЛУЖИТЬ,</a:t>
            </a:r>
          </a:p>
          <a:p>
            <a:r>
              <a:rPr lang="ru-RU" sz="6000" b="1" dirty="0" smtClean="0">
                <a:solidFill>
                  <a:srgbClr val="C00000"/>
                </a:solidFill>
              </a:rPr>
              <a:t>ОХРАНЯТЬ ПОКОЙ СТРАНЫ,</a:t>
            </a:r>
          </a:p>
          <a:p>
            <a:r>
              <a:rPr lang="ru-RU" sz="6000" b="1" dirty="0" smtClean="0">
                <a:solidFill>
                  <a:srgbClr val="C00000"/>
                </a:solidFill>
              </a:rPr>
              <a:t>ЧТОБЫ НЕ БЫЛО ВОЙНЫ!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4" name="march0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250" out="2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391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2000">
        <p14:prism isInverted="1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488208"/>
            <a:ext cx="2330548" cy="72100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87" y="-1460770"/>
            <a:ext cx="5154154" cy="8389817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635422" y="3864976"/>
            <a:ext cx="6270570" cy="262023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ХОХЛОВА </a:t>
            </a:r>
          </a:p>
          <a:p>
            <a:r>
              <a:rPr lang="ru-RU" sz="4000" b="1" i="1" dirty="0" smtClean="0">
                <a:solidFill>
                  <a:srgbClr val="FF0000"/>
                </a:solidFill>
              </a:rPr>
              <a:t>СОФЬЯ ВЯЧЕСЛАВОВНА 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008" y="181724"/>
            <a:ext cx="3200736" cy="368325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24865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2000">
        <p14:prism isInverted="1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488208"/>
            <a:ext cx="2330548" cy="72100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87" y="-1460770"/>
            <a:ext cx="5154154" cy="8389817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635422" y="3864976"/>
            <a:ext cx="6270570" cy="262023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ЧУТЧЕНКО</a:t>
            </a:r>
          </a:p>
          <a:p>
            <a:r>
              <a:rPr lang="ru-RU" sz="4000" b="1" i="1" dirty="0" smtClean="0">
                <a:solidFill>
                  <a:srgbClr val="FF0000"/>
                </a:solidFill>
              </a:rPr>
              <a:t>ВИТАЛИЙ ДЕНИСОВИЧ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086" y="213005"/>
            <a:ext cx="3319974" cy="3651971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51737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2000">
        <p14:prism isInverted="1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488208"/>
            <a:ext cx="2330548" cy="72100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0" y="1"/>
            <a:ext cx="12191999" cy="6858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ru-RU" sz="4400" b="1" i="1" dirty="0" smtClean="0">
              <a:solidFill>
                <a:srgbClr val="FF0000"/>
              </a:solidFill>
            </a:endParaRPr>
          </a:p>
          <a:p>
            <a:endParaRPr lang="ru-RU" sz="4400" b="1" i="1" dirty="0" smtClean="0">
              <a:solidFill>
                <a:srgbClr val="FF0000"/>
              </a:solidFill>
            </a:endParaRPr>
          </a:p>
          <a:p>
            <a:r>
              <a:rPr lang="ru-RU" sz="4400" b="1" i="1" dirty="0" smtClean="0">
                <a:solidFill>
                  <a:srgbClr val="FF0000"/>
                </a:solidFill>
              </a:rPr>
              <a:t>ИГРАЮТ ДЕТИ ВСЕЙ ЗЕМЛИ В ВОЙНУ, </a:t>
            </a:r>
          </a:p>
          <a:p>
            <a:r>
              <a:rPr lang="ru-RU" sz="4400" b="1" i="1" dirty="0" smtClean="0">
                <a:solidFill>
                  <a:srgbClr val="FF0000"/>
                </a:solidFill>
              </a:rPr>
              <a:t>НО РАЗВЕ О ВОЙНЕ МЕЧТАЮТ ДЕТИ?! </a:t>
            </a:r>
          </a:p>
          <a:p>
            <a:r>
              <a:rPr lang="ru-RU" sz="4400" b="1" i="1" dirty="0" smtClean="0">
                <a:solidFill>
                  <a:srgbClr val="FF0000"/>
                </a:solidFill>
              </a:rPr>
              <a:t>ПУСТЬ ТОЛЬКО СМЕХ ВЗРЫВАЕТ ТИШИНУ</a:t>
            </a:r>
          </a:p>
          <a:p>
            <a:r>
              <a:rPr lang="ru-RU" sz="4400" b="1" i="1" dirty="0" smtClean="0">
                <a:solidFill>
                  <a:srgbClr val="FF0000"/>
                </a:solidFill>
              </a:rPr>
              <a:t>НА РАДОСТНОЙ БЕЗОБЛАЧНОЙ ПЛАНЕТЕ!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134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0000">
        <p14:prism isInverted="1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488208"/>
            <a:ext cx="2330548" cy="72100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49" y="-1460770"/>
            <a:ext cx="5198392" cy="84618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827" y="221444"/>
            <a:ext cx="3262829" cy="364353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635422" y="3864976"/>
            <a:ext cx="6270570" cy="262023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ГОЛИКОВ </a:t>
            </a:r>
          </a:p>
          <a:p>
            <a:r>
              <a:rPr lang="ru-RU" sz="4000" b="1" i="1" dirty="0" smtClean="0">
                <a:solidFill>
                  <a:srgbClr val="FF0000"/>
                </a:solidFill>
              </a:rPr>
              <a:t>ВЛАДИМИР ФЁДОРОВИЧ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880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2000">
        <p14:prism isInverted="1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488208"/>
            <a:ext cx="2330548" cy="72100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87" y="-1460770"/>
            <a:ext cx="5154154" cy="8389817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635422" y="3864976"/>
            <a:ext cx="6270570" cy="262023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ЧУТЧЕНКО</a:t>
            </a:r>
          </a:p>
          <a:p>
            <a:r>
              <a:rPr lang="ru-RU" sz="4000" b="1" i="1" dirty="0" smtClean="0">
                <a:solidFill>
                  <a:srgbClr val="FF0000"/>
                </a:solidFill>
              </a:rPr>
              <a:t> ЭЛЬВИРА ДЕНИСОВНА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966" y="227984"/>
            <a:ext cx="2943399" cy="363699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69749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2000">
        <p14:prism isInverted="1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488208"/>
            <a:ext cx="2330548" cy="72100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87" y="-1460770"/>
            <a:ext cx="5154154" cy="8389817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635422" y="3864976"/>
            <a:ext cx="6270570" cy="262023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ШЕЛАМОВА</a:t>
            </a:r>
          </a:p>
          <a:p>
            <a:r>
              <a:rPr lang="ru-RU" sz="4000" b="1" i="1" dirty="0" smtClean="0">
                <a:solidFill>
                  <a:srgbClr val="FF0000"/>
                </a:solidFill>
              </a:rPr>
              <a:t>ВАСИЛИСА СЕРГЕЕВНА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882" y="80903"/>
            <a:ext cx="3317425" cy="3784073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054611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2000">
        <p14:prism isInverted="1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488208"/>
            <a:ext cx="2330548" cy="72100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87" y="-1460770"/>
            <a:ext cx="5154154" cy="8389817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635422" y="3864976"/>
            <a:ext cx="6270570" cy="262023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СОБОЛЕВ </a:t>
            </a:r>
          </a:p>
          <a:p>
            <a:r>
              <a:rPr lang="ru-RU" sz="4000" b="1" i="1" dirty="0" smtClean="0">
                <a:solidFill>
                  <a:srgbClr val="FF0000"/>
                </a:solidFill>
              </a:rPr>
              <a:t>ДМИТРИЙ ЮРЬЕВИЧ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748" y="108538"/>
            <a:ext cx="3403502" cy="3756437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54180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2000">
        <p14:prism isInverted="1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488208"/>
            <a:ext cx="2330548" cy="72100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87" y="-1460770"/>
            <a:ext cx="5154154" cy="8389817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635422" y="3864976"/>
            <a:ext cx="6270570" cy="262023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ЧУТЧЕНКО</a:t>
            </a:r>
          </a:p>
          <a:p>
            <a:r>
              <a:rPr lang="ru-RU" sz="4000" b="1" i="1" dirty="0" smtClean="0">
                <a:solidFill>
                  <a:srgbClr val="FF0000"/>
                </a:solidFill>
              </a:rPr>
              <a:t>МАРИЯ ДЕНИСОВНА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307" y="154745"/>
            <a:ext cx="2931312" cy="387037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047631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2000">
        <p14:prism isInverted="1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488208"/>
            <a:ext cx="2330548" cy="72100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87" y="-1460770"/>
            <a:ext cx="5154154" cy="8389817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635422" y="3864976"/>
            <a:ext cx="6270570" cy="262023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ХВАСТУНОВА </a:t>
            </a:r>
          </a:p>
          <a:p>
            <a:r>
              <a:rPr lang="ru-RU" sz="4000" b="1" i="1" dirty="0" smtClean="0">
                <a:solidFill>
                  <a:srgbClr val="FF0000"/>
                </a:solidFill>
              </a:rPr>
              <a:t>ЕСЕНИЯ ДМИТРИЕВНА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817" y="154745"/>
            <a:ext cx="3342956" cy="371023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409972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2000">
        <p14:prism isInverted="1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488208"/>
            <a:ext cx="2330548" cy="72100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87" y="-1460770"/>
            <a:ext cx="5154154" cy="8389817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635422" y="3864976"/>
            <a:ext cx="6270570" cy="262023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МАСЛОВ</a:t>
            </a:r>
          </a:p>
          <a:p>
            <a:r>
              <a:rPr lang="ru-RU" sz="4000" b="1" i="1" dirty="0" smtClean="0">
                <a:solidFill>
                  <a:srgbClr val="FF0000"/>
                </a:solidFill>
              </a:rPr>
              <a:t>АРТЁМ НИКОЛАЕВИЧ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762" y="195074"/>
            <a:ext cx="2982625" cy="378867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550844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2000">
        <p14:prism isInverted="1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488208"/>
            <a:ext cx="2330548" cy="72100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87" y="-1460770"/>
            <a:ext cx="5154154" cy="8389817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635422" y="3864976"/>
            <a:ext cx="6270570" cy="262023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БАШМАКОВА </a:t>
            </a:r>
          </a:p>
          <a:p>
            <a:r>
              <a:rPr lang="ru-RU" sz="4000" b="1" i="1" dirty="0" smtClean="0">
                <a:solidFill>
                  <a:srgbClr val="FF0000"/>
                </a:solidFill>
              </a:rPr>
              <a:t>МИЛАНА АНДРЕЕВНА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654" y="168812"/>
            <a:ext cx="3057381" cy="386978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71941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2000">
        <p14:prism isInverted="1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75</Words>
  <Application>Microsoft Office PowerPoint</Application>
  <PresentationFormat>Широкоэкранный</PresentationFormat>
  <Paragraphs>31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12</cp:revision>
  <dcterms:created xsi:type="dcterms:W3CDTF">2025-07-01T10:51:07Z</dcterms:created>
  <dcterms:modified xsi:type="dcterms:W3CDTF">2025-07-02T09:41:14Z</dcterms:modified>
</cp:coreProperties>
</file>